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a4854d03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a4854d03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a4854d03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a4854d03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a4854d03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a4854d03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bdc3f1af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1bdc3f1af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1bdc3f1af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1bdc3f1af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bdc3f1af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1bdc3f1af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c3ae20b6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1c3ae20b6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c3ae20b67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1c3ae20b67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a4854d03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1a4854d03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a4854d03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1a4854d03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135dea9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135dea9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a4854d03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a4854d03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a4854d034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1a4854d034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9ad740e1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9ad740e1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9ad740e1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9ad740e1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1c058c5e8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1c058c5e8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c058c5e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1c058c5e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c058c5e8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1c058c5e8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c058c5e8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c058c5e8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c058c5e8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1c058c5e8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9ad740e1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19ad740e1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135dea99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135dea99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a4854d034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1a4854d034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a4854d034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1a4854d034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a4854d034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a4854d034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1135dea99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1135dea99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246acb5f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246acb5f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bec24fe1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1bec24fe1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bec24fe1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1bec24fe1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a4854d03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a4854d03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bec24fe1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1bec24fe1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bec24fe1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1bec24fe1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cvcoach.sit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CVCoach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Your best CV assistant</a:t>
            </a:r>
            <a:endParaRPr sz="37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4210">
                <a:solidFill>
                  <a:schemeClr val="dk1"/>
                </a:solidFill>
              </a:rPr>
              <a:t>Team 5</a:t>
            </a:r>
            <a:endParaRPr sz="199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ctrTitle"/>
          </p:nvPr>
        </p:nvSpPr>
        <p:spPr>
          <a:xfrm>
            <a:off x="311700" y="2066700"/>
            <a:ext cx="8520600" cy="10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design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/>
        </p:nvSpPr>
        <p:spPr>
          <a:xfrm>
            <a:off x="325550" y="321900"/>
            <a:ext cx="8616000" cy="4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Software architecture - Frontend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26" y="944350"/>
            <a:ext cx="4502525" cy="393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9750" y="3267900"/>
            <a:ext cx="2227725" cy="17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6151" y="62617"/>
            <a:ext cx="2459525" cy="3089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/>
        </p:nvSpPr>
        <p:spPr>
          <a:xfrm>
            <a:off x="0" y="0"/>
            <a:ext cx="8616000" cy="4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Software architecture - Backend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063" y="451225"/>
            <a:ext cx="6747882" cy="456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ctrTitle"/>
          </p:nvPr>
        </p:nvSpPr>
        <p:spPr>
          <a:xfrm>
            <a:off x="311700" y="-198750"/>
            <a:ext cx="8520600" cy="97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LangGraph - ChatBot</a:t>
            </a:r>
            <a:endParaRPr sz="3000"/>
          </a:p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5819225" y="1025525"/>
            <a:ext cx="3506100" cy="31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888" y="977825"/>
            <a:ext cx="5514424" cy="3842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650" y="1537500"/>
            <a:ext cx="2420575" cy="27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/>
          <p:nvPr/>
        </p:nvSpPr>
        <p:spPr>
          <a:xfrm>
            <a:off x="2692225" y="2723725"/>
            <a:ext cx="625800" cy="35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ctrTitle"/>
          </p:nvPr>
        </p:nvSpPr>
        <p:spPr>
          <a:xfrm>
            <a:off x="311700" y="-198750"/>
            <a:ext cx="8520600" cy="97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LangGraph - ChatBot</a:t>
            </a:r>
            <a:endParaRPr sz="3000"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138" y="839425"/>
            <a:ext cx="3698105" cy="405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9763" y="1507725"/>
            <a:ext cx="2420575" cy="27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/>
          <p:nvPr/>
        </p:nvSpPr>
        <p:spPr>
          <a:xfrm>
            <a:off x="2726050" y="2733150"/>
            <a:ext cx="1520100" cy="18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ctrTitle"/>
          </p:nvPr>
        </p:nvSpPr>
        <p:spPr>
          <a:xfrm>
            <a:off x="311700" y="-198750"/>
            <a:ext cx="8520600" cy="97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LangSmith - Monitor</a:t>
            </a:r>
            <a:endParaRPr sz="3000"/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825" y="671275"/>
            <a:ext cx="7724349" cy="43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Job recommendation feature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2855925"/>
            <a:ext cx="8520600" cy="17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Model, View, Controller.</a:t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0689"/>
            <a:ext cx="9143998" cy="1536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827" y="2617399"/>
            <a:ext cx="2259651" cy="248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Q&amp;A chain over a graph database and Mixed retrieval</a:t>
            </a:r>
            <a:endParaRPr sz="3800"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075" y="1017725"/>
            <a:ext cx="5115849" cy="38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ctrTitle"/>
          </p:nvPr>
        </p:nvSpPr>
        <p:spPr>
          <a:xfrm>
            <a:off x="222400" y="-98675"/>
            <a:ext cx="8520600" cy="10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testing</a:t>
            </a:r>
            <a:endParaRPr sz="4500"/>
          </a:p>
        </p:txBody>
      </p:sp>
      <p:sp>
        <p:nvSpPr>
          <p:cNvPr id="167" name="Google Shape;167;p30"/>
          <p:cNvSpPr txBox="1"/>
          <p:nvPr/>
        </p:nvSpPr>
        <p:spPr>
          <a:xfrm>
            <a:off x="0" y="1869925"/>
            <a:ext cx="4677300" cy="21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Char char="○"/>
            </a:pPr>
            <a:r>
              <a:rPr lang="en" sz="1700">
                <a:solidFill>
                  <a:srgbClr val="FF0000"/>
                </a:solidFill>
              </a:rPr>
              <a:t>Unit Testing</a:t>
            </a:r>
            <a:endParaRPr sz="1700">
              <a:solidFill>
                <a:srgbClr val="FF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Char char="○"/>
            </a:pPr>
            <a:r>
              <a:rPr lang="en" sz="1700">
                <a:solidFill>
                  <a:srgbClr val="FF0000"/>
                </a:solidFill>
              </a:rPr>
              <a:t>Integration Testing</a:t>
            </a:r>
            <a:endParaRPr sz="1700">
              <a:solidFill>
                <a:srgbClr val="FF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Char char="○"/>
            </a:pPr>
            <a:r>
              <a:rPr lang="en" sz="1700">
                <a:solidFill>
                  <a:srgbClr val="FF0000"/>
                </a:solidFill>
              </a:rPr>
              <a:t>System Testing</a:t>
            </a:r>
            <a:endParaRPr sz="1700">
              <a:solidFill>
                <a:srgbClr val="FF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Regression Testing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Acceptance Testing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825" y="911425"/>
            <a:ext cx="5758152" cy="3950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ctrTitle"/>
          </p:nvPr>
        </p:nvSpPr>
        <p:spPr>
          <a:xfrm>
            <a:off x="311700" y="225300"/>
            <a:ext cx="8520600" cy="58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Automated Testing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375" y="1669375"/>
            <a:ext cx="3791200" cy="26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 txBox="1"/>
          <p:nvPr/>
        </p:nvSpPr>
        <p:spPr>
          <a:xfrm>
            <a:off x="311700" y="1936525"/>
            <a:ext cx="3471900" cy="13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○"/>
            </a:pPr>
            <a:r>
              <a:rPr b="1" lang="en" sz="2000">
                <a:solidFill>
                  <a:srgbClr val="FF0000"/>
                </a:solidFill>
              </a:rPr>
              <a:t>Unit Testing</a:t>
            </a:r>
            <a:endParaRPr b="1" sz="2000">
              <a:solidFill>
                <a:srgbClr val="FF0000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○"/>
            </a:pPr>
            <a:r>
              <a:rPr b="1" lang="en" sz="2000">
                <a:solidFill>
                  <a:srgbClr val="FF0000"/>
                </a:solidFill>
              </a:rPr>
              <a:t>Integration Testing</a:t>
            </a:r>
            <a:endParaRPr b="1" sz="2000">
              <a:solidFill>
                <a:srgbClr val="FF0000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○"/>
            </a:pPr>
            <a:r>
              <a:rPr b="1" lang="en" sz="2000">
                <a:solidFill>
                  <a:srgbClr val="FF0000"/>
                </a:solidFill>
              </a:rPr>
              <a:t>System Testing</a:t>
            </a:r>
            <a:r>
              <a:rPr b="1" lang="en" sz="2000">
                <a:solidFill>
                  <a:schemeClr val="dk1"/>
                </a:solidFill>
              </a:rPr>
              <a:t>ng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0" y="244950"/>
            <a:ext cx="8520600" cy="10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1255050"/>
            <a:ext cx="8520600" cy="34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Requirement to Implementation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Software design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Software testing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Software security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Configuration and deployment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Project Management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Final demo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ctrTitle"/>
          </p:nvPr>
        </p:nvSpPr>
        <p:spPr>
          <a:xfrm>
            <a:off x="301800" y="317975"/>
            <a:ext cx="8657700" cy="58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Pytest Coverage Comment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184350"/>
            <a:ext cx="8991602" cy="3481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475" y="724375"/>
            <a:ext cx="6214749" cy="42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>
            <p:ph type="ctrTitle"/>
          </p:nvPr>
        </p:nvSpPr>
        <p:spPr>
          <a:xfrm>
            <a:off x="301800" y="139375"/>
            <a:ext cx="8657700" cy="58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Auto Updating Badge and Report on README</a:t>
            </a:r>
            <a:endParaRPr b="1"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ctrTitle"/>
          </p:nvPr>
        </p:nvSpPr>
        <p:spPr>
          <a:xfrm>
            <a:off x="311700" y="244950"/>
            <a:ext cx="8520600" cy="10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security</a:t>
            </a:r>
            <a:endParaRPr/>
          </a:p>
        </p:txBody>
      </p:sp>
      <p:sp>
        <p:nvSpPr>
          <p:cNvPr id="193" name="Google Shape;193;p34"/>
          <p:cNvSpPr txBox="1"/>
          <p:nvPr>
            <p:ph idx="1" type="subTitle"/>
          </p:nvPr>
        </p:nvSpPr>
        <p:spPr>
          <a:xfrm>
            <a:off x="311700" y="1255050"/>
            <a:ext cx="8520600" cy="34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Integration of Cloudflare to keep our DNS safe from attacks like DDoS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Dependencies checking (in CI)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Input filter, avoid the XSS attack.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Integrate automated testing tools into the CI/CD pipeline using CodeQL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Add push check for sensitive information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Utilize</a:t>
            </a:r>
            <a:r>
              <a:rPr lang="en"/>
              <a:t> local filter to strip </a:t>
            </a:r>
            <a:r>
              <a:rPr lang="en"/>
              <a:t>sensitive</a:t>
            </a:r>
            <a:r>
              <a:rPr lang="en"/>
              <a:t> personal info before analyze.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ctrTitle"/>
          </p:nvPr>
        </p:nvSpPr>
        <p:spPr>
          <a:xfrm>
            <a:off x="311700" y="244950"/>
            <a:ext cx="8520600" cy="10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 and deployment</a:t>
            </a:r>
            <a:endParaRPr/>
          </a:p>
        </p:txBody>
      </p:sp>
      <p:sp>
        <p:nvSpPr>
          <p:cNvPr id="199" name="Google Shape;199;p35"/>
          <p:cNvSpPr txBox="1"/>
          <p:nvPr>
            <p:ph idx="1" type="subTitle"/>
          </p:nvPr>
        </p:nvSpPr>
        <p:spPr>
          <a:xfrm>
            <a:off x="311700" y="1255050"/>
            <a:ext cx="8520600" cy="34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Lint rules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Git</a:t>
            </a:r>
            <a:r>
              <a:rPr lang="en"/>
              <a:t> Conventional Commits + CHANGELOG.md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Docker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Templates of Github issue and PR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CI / CD pipelines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Cloud Service: GCP EC2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Domain + Cloudflare (Network protection)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Google Adsense, Google Analytics, Google Ad manager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275" y="123450"/>
            <a:ext cx="675291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833" y="0"/>
            <a:ext cx="549103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7"/>
          <p:cNvSpPr txBox="1"/>
          <p:nvPr/>
        </p:nvSpPr>
        <p:spPr>
          <a:xfrm>
            <a:off x="405100" y="2170200"/>
            <a:ext cx="24885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How to leverage these visitors?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650" y="1309875"/>
            <a:ext cx="277177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6725" y="1547825"/>
            <a:ext cx="2380050" cy="11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475" y="1547825"/>
            <a:ext cx="2343875" cy="117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110100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9900" y="3287763"/>
            <a:ext cx="3316800" cy="12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16732" y="3147175"/>
            <a:ext cx="2474018" cy="13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37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525" y="1845200"/>
            <a:ext cx="29051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2625" y="1034500"/>
            <a:ext cx="2186499" cy="252425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0"/>
          <p:cNvSpPr txBox="1"/>
          <p:nvPr/>
        </p:nvSpPr>
        <p:spPr>
          <a:xfrm>
            <a:off x="5859700" y="3667725"/>
            <a:ext cx="17508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FF00"/>
                </a:solidFill>
              </a:rPr>
              <a:t>zellij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>
            <p:ph type="ctrTitle"/>
          </p:nvPr>
        </p:nvSpPr>
        <p:spPr>
          <a:xfrm>
            <a:off x="311700" y="2066700"/>
            <a:ext cx="8520600" cy="10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0" y="2066700"/>
            <a:ext cx="8520600" cy="10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 to Implementation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/>
          <p:nvPr>
            <p:ph type="ctrTitle"/>
          </p:nvPr>
        </p:nvSpPr>
        <p:spPr>
          <a:xfrm>
            <a:off x="232125" y="167100"/>
            <a:ext cx="8520600" cy="7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20">
                <a:solidFill>
                  <a:schemeClr val="lt1"/>
                </a:solidFill>
              </a:rPr>
              <a:t>Issues</a:t>
            </a:r>
            <a:endParaRPr sz="4120">
              <a:solidFill>
                <a:schemeClr val="lt1"/>
              </a:solidFill>
            </a:endParaRPr>
          </a:p>
        </p:txBody>
      </p:sp>
      <p:sp>
        <p:nvSpPr>
          <p:cNvPr id="243" name="Google Shape;243;p42"/>
          <p:cNvSpPr txBox="1"/>
          <p:nvPr/>
        </p:nvSpPr>
        <p:spPr>
          <a:xfrm>
            <a:off x="118425" y="3312425"/>
            <a:ext cx="20868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Closed</a:t>
            </a:r>
            <a:r>
              <a:rPr b="1" lang="en" sz="1800">
                <a:solidFill>
                  <a:srgbClr val="FF0000"/>
                </a:solidFill>
              </a:rPr>
              <a:t> 12</a:t>
            </a:r>
            <a:r>
              <a:rPr lang="en" sz="1800">
                <a:solidFill>
                  <a:schemeClr val="lt1"/>
                </a:solidFill>
              </a:rPr>
              <a:t> </a:t>
            </a:r>
            <a:r>
              <a:rPr b="1" lang="en" sz="1800">
                <a:solidFill>
                  <a:schemeClr val="lt1"/>
                </a:solidFill>
              </a:rPr>
              <a:t>i</a:t>
            </a:r>
            <a:r>
              <a:rPr b="1" lang="en" sz="1800">
                <a:solidFill>
                  <a:schemeClr val="lt1"/>
                </a:solidFill>
              </a:rPr>
              <a:t>ssues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244" name="Google Shape;24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325" y="612625"/>
            <a:ext cx="6827223" cy="37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000" y="2677050"/>
            <a:ext cx="3338598" cy="246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8975" y="167100"/>
            <a:ext cx="2898300" cy="343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6000" y="167100"/>
            <a:ext cx="3471657" cy="246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3"/>
          <p:cNvSpPr txBox="1"/>
          <p:nvPr/>
        </p:nvSpPr>
        <p:spPr>
          <a:xfrm>
            <a:off x="126900" y="3287050"/>
            <a:ext cx="11760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76</a:t>
            </a:r>
            <a:r>
              <a:rPr lang="en" sz="1800">
                <a:solidFill>
                  <a:schemeClr val="lt1"/>
                </a:solidFill>
              </a:rPr>
              <a:t> </a:t>
            </a:r>
            <a:r>
              <a:rPr b="1" lang="en" sz="1800">
                <a:solidFill>
                  <a:schemeClr val="lt1"/>
                </a:solidFill>
              </a:rPr>
              <a:t>PRs in total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53" name="Google Shape;253;p43"/>
          <p:cNvSpPr txBox="1"/>
          <p:nvPr>
            <p:ph type="ctrTitle"/>
          </p:nvPr>
        </p:nvSpPr>
        <p:spPr>
          <a:xfrm>
            <a:off x="223650" y="167100"/>
            <a:ext cx="8520600" cy="7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20">
                <a:solidFill>
                  <a:schemeClr val="lt1"/>
                </a:solidFill>
              </a:rPr>
              <a:t>PRs</a:t>
            </a:r>
            <a:endParaRPr sz="412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type="ctrTitle"/>
          </p:nvPr>
        </p:nvSpPr>
        <p:spPr>
          <a:xfrm>
            <a:off x="232125" y="167100"/>
            <a:ext cx="8520600" cy="7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20">
                <a:solidFill>
                  <a:schemeClr val="lt1"/>
                </a:solidFill>
              </a:rPr>
              <a:t>Code Review</a:t>
            </a:r>
            <a:endParaRPr sz="4120">
              <a:solidFill>
                <a:schemeClr val="lt1"/>
              </a:solidFill>
            </a:endParaRPr>
          </a:p>
        </p:txBody>
      </p:sp>
      <p:sp>
        <p:nvSpPr>
          <p:cNvPr id="259" name="Google Shape;259;p44"/>
          <p:cNvSpPr txBox="1"/>
          <p:nvPr/>
        </p:nvSpPr>
        <p:spPr>
          <a:xfrm>
            <a:off x="0" y="2928875"/>
            <a:ext cx="3556500" cy="16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For each PR, there is at least one reviewer to review.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And the comments are blockers avoiding checking in bad smell codes.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260" name="Google Shape;2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7325" y="197625"/>
            <a:ext cx="5349427" cy="437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 txBox="1"/>
          <p:nvPr>
            <p:ph type="ctrTitle"/>
          </p:nvPr>
        </p:nvSpPr>
        <p:spPr>
          <a:xfrm>
            <a:off x="311700" y="154775"/>
            <a:ext cx="8520600" cy="10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66" name="Google Shape;266;p45"/>
          <p:cNvSpPr txBox="1"/>
          <p:nvPr/>
        </p:nvSpPr>
        <p:spPr>
          <a:xfrm>
            <a:off x="3061800" y="2179200"/>
            <a:ext cx="302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u="sng">
                <a:solidFill>
                  <a:schemeClr val="hlink"/>
                </a:solidFill>
                <a:hlinkClick r:id="rId3"/>
              </a:rPr>
              <a:t>cvcoach.site</a:t>
            </a:r>
            <a:r>
              <a:rPr lang="en" sz="3900">
                <a:solidFill>
                  <a:schemeClr val="lt2"/>
                </a:solidFill>
              </a:rPr>
              <a:t>	</a:t>
            </a:r>
            <a:endParaRPr sz="39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>
            <a:off x="311700" y="304550"/>
            <a:ext cx="8520600" cy="7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Resume Evaluation</a:t>
            </a:r>
            <a:r>
              <a:rPr lang="en" sz="4800">
                <a:solidFill>
                  <a:schemeClr val="lt1"/>
                </a:solidFill>
              </a:rPr>
              <a:t> - User story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311700" y="1192925"/>
            <a:ext cx="8520600" cy="3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2400">
                <a:solidFill>
                  <a:schemeClr val="lt1"/>
                </a:solidFill>
              </a:rPr>
              <a:t>User Story</a:t>
            </a:r>
            <a:r>
              <a:rPr lang="en" sz="2400">
                <a:solidFill>
                  <a:schemeClr val="lt1"/>
                </a:solidFill>
              </a:rPr>
              <a:t>: As a job seeker, I want to upload my resume and receive feedback on how well I match a specific job description, so that I can understand my strengths and areas for improvement to increase my chances of getting the job.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ctrTitle"/>
          </p:nvPr>
        </p:nvSpPr>
        <p:spPr>
          <a:xfrm>
            <a:off x="311700" y="304550"/>
            <a:ext cx="8520600" cy="7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Resume Evaluation - User story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311700" y="1192925"/>
            <a:ext cx="8520600" cy="3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2700">
                <a:solidFill>
                  <a:schemeClr val="lt1"/>
                </a:solidFill>
              </a:rPr>
              <a:t>Acceptance Test:</a:t>
            </a:r>
            <a:endParaRPr b="1" sz="2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Given: </a:t>
            </a:r>
            <a:r>
              <a:rPr lang="en" sz="2400">
                <a:solidFill>
                  <a:schemeClr val="lt1"/>
                </a:solidFill>
              </a:rPr>
              <a:t>The user is on the resume upload page and has a resume in PDF format.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When: </a:t>
            </a:r>
            <a:r>
              <a:rPr lang="en" sz="2400">
                <a:solidFill>
                  <a:schemeClr val="lt1"/>
                </a:solidFill>
              </a:rPr>
              <a:t>The user selects the PDF file and clicks the "Upload" button.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Then: </a:t>
            </a:r>
            <a:r>
              <a:rPr lang="en" sz="2400">
                <a:solidFill>
                  <a:schemeClr val="lt1"/>
                </a:solidFill>
              </a:rPr>
              <a:t>The system should successfully upload the resume and display a confirmation message indicating the PDF file has been successfully uploaded.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ctrTitle"/>
          </p:nvPr>
        </p:nvSpPr>
        <p:spPr>
          <a:xfrm>
            <a:off x="311700" y="304550"/>
            <a:ext cx="8520600" cy="7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Resume Evaluation - API design</a:t>
            </a:r>
            <a:endParaRPr sz="4800">
              <a:solidFill>
                <a:schemeClr val="lt1"/>
              </a:solidFill>
            </a:endParaRPr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100" y="1062950"/>
            <a:ext cx="6065802" cy="377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ctrTitle"/>
          </p:nvPr>
        </p:nvSpPr>
        <p:spPr>
          <a:xfrm>
            <a:off x="121800" y="304550"/>
            <a:ext cx="8900400" cy="7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20">
                <a:solidFill>
                  <a:schemeClr val="lt1"/>
                </a:solidFill>
              </a:rPr>
              <a:t>Resume Evaluation</a:t>
            </a:r>
            <a:r>
              <a:rPr lang="en" sz="4120">
                <a:solidFill>
                  <a:schemeClr val="lt1"/>
                </a:solidFill>
              </a:rPr>
              <a:t> - Implementation</a:t>
            </a:r>
            <a:endParaRPr sz="4120">
              <a:solidFill>
                <a:schemeClr val="lt1"/>
              </a:solidFill>
            </a:endParaRPr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525" y="961450"/>
            <a:ext cx="5596950" cy="37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900" y="1329125"/>
            <a:ext cx="8142500" cy="28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ctrTitle"/>
          </p:nvPr>
        </p:nvSpPr>
        <p:spPr>
          <a:xfrm>
            <a:off x="121800" y="304550"/>
            <a:ext cx="8900400" cy="7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20">
                <a:solidFill>
                  <a:schemeClr val="lt1"/>
                </a:solidFill>
              </a:rPr>
              <a:t>Resume Evaluation - Implementation</a:t>
            </a:r>
            <a:endParaRPr sz="4120">
              <a:solidFill>
                <a:schemeClr val="lt1"/>
              </a:solidFill>
            </a:endParaRPr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50" y="1181925"/>
            <a:ext cx="8200502" cy="31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573" y="1062950"/>
            <a:ext cx="7623527" cy="356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ctrTitle"/>
          </p:nvPr>
        </p:nvSpPr>
        <p:spPr>
          <a:xfrm>
            <a:off x="311700" y="304550"/>
            <a:ext cx="8520600" cy="7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>
                <a:solidFill>
                  <a:schemeClr val="lt1"/>
                </a:solidFill>
              </a:rPr>
              <a:t>Resume Evaluation</a:t>
            </a:r>
            <a:r>
              <a:rPr lang="en" sz="3200">
                <a:solidFill>
                  <a:schemeClr val="lt1"/>
                </a:solidFill>
              </a:rPr>
              <a:t> - Merge to main branch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5350"/>
            <a:ext cx="4776739" cy="377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1539" y="1215350"/>
            <a:ext cx="3910062" cy="2895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